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591"/>
            <a:ext cx="7772400" cy="432048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подготовки учащихся 9 класса </a:t>
            </a:r>
            <a:r>
              <a:rPr lang="ru-RU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ОГЭ по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480208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807262"/>
              </p:ext>
            </p:extLst>
          </p:nvPr>
        </p:nvGraphicFramePr>
        <p:xfrm>
          <a:off x="107505" y="620688"/>
          <a:ext cx="8928990" cy="6120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961"/>
                <a:gridCol w="1428636"/>
                <a:gridCol w="1455650"/>
                <a:gridCol w="1425637"/>
                <a:gridCol w="2476106"/>
              </a:tblGrid>
              <a:tr h="860380">
                <a:tc>
                  <a:txBody>
                    <a:bodyPr/>
                    <a:lstStyle/>
                    <a:p>
                      <a:r>
                        <a:rPr lang="ru-RU" dirty="0" smtClean="0"/>
                        <a:t>ФИ</a:t>
                      </a:r>
                      <a:r>
                        <a:rPr lang="ru-RU" baseline="0" dirty="0" smtClean="0"/>
                        <a:t> учащихся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Входная к/р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Пробный ОГЭ 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Пробный ОГЭ №2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Административный</a:t>
                      </a:r>
                      <a:r>
                        <a:rPr lang="ru-RU" baseline="0" dirty="0" smtClean="0"/>
                        <a:t> пробный ОГЭ</a:t>
                      </a:r>
                      <a:endParaRPr lang="ru-RU" dirty="0"/>
                    </a:p>
                  </a:txBody>
                  <a:tcPr/>
                </a:tc>
              </a:tr>
              <a:tr h="43563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Бибик</a:t>
                      </a:r>
                      <a:r>
                        <a:rPr lang="ru-RU" dirty="0" smtClean="0"/>
                        <a:t> 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45741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Блем</a:t>
                      </a:r>
                      <a:r>
                        <a:rPr lang="ru-RU" dirty="0" smtClean="0"/>
                        <a:t> 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5741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Глухенький</a:t>
                      </a:r>
                      <a:r>
                        <a:rPr lang="ru-RU" baseline="0" dirty="0" smtClean="0"/>
                        <a:t> Д.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457417">
                <a:tc>
                  <a:txBody>
                    <a:bodyPr/>
                    <a:lstStyle/>
                    <a:p>
                      <a:r>
                        <a:rPr lang="ru-RU" dirty="0" smtClean="0"/>
                        <a:t>Гусева 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87237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Истомина К.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87237">
                <a:tc>
                  <a:txBody>
                    <a:bodyPr/>
                    <a:lstStyle/>
                    <a:p>
                      <a:r>
                        <a:rPr lang="ru-RU" dirty="0" smtClean="0"/>
                        <a:t>Казанцева 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8723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Коломыцев</a:t>
                      </a:r>
                      <a:r>
                        <a:rPr lang="ru-RU" baseline="0" dirty="0" smtClean="0"/>
                        <a:t> 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439248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Кошелькова</a:t>
                      </a:r>
                      <a:r>
                        <a:rPr lang="ru-RU" dirty="0" smtClean="0"/>
                        <a:t> Ю.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33654">
                <a:tc>
                  <a:txBody>
                    <a:bodyPr/>
                    <a:lstStyle/>
                    <a:p>
                      <a:r>
                        <a:rPr lang="ru-RU" dirty="0" smtClean="0"/>
                        <a:t>Морозова Н.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457417">
                <a:tc>
                  <a:txBody>
                    <a:bodyPr/>
                    <a:lstStyle/>
                    <a:p>
                      <a:r>
                        <a:rPr lang="ru-RU" dirty="0" smtClean="0"/>
                        <a:t>Остапенко 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860380">
                <a:tc>
                  <a:txBody>
                    <a:bodyPr/>
                    <a:lstStyle/>
                    <a:p>
                      <a:r>
                        <a:rPr lang="ru-RU" dirty="0" smtClean="0"/>
                        <a:t>Панасюк Д.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178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Причины низких результатов учащихся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1.Слабые остаточные знания некоторых тем  раздела «Анатомия, физиология и гигиена человека».</a:t>
            </a:r>
          </a:p>
          <a:p>
            <a:endParaRPr lang="ru-RU" dirty="0" smtClean="0"/>
          </a:p>
          <a:p>
            <a:r>
              <a:rPr lang="ru-RU" dirty="0" smtClean="0"/>
              <a:t>2. Не оперируют теоретическими знаниями в различных комбинациях.</a:t>
            </a:r>
          </a:p>
          <a:p>
            <a:endParaRPr lang="ru-RU" dirty="0" smtClean="0"/>
          </a:p>
          <a:p>
            <a:r>
              <a:rPr lang="ru-RU" dirty="0" smtClean="0"/>
              <a:t>3.Слабые навыки осмысленного чтения.</a:t>
            </a:r>
          </a:p>
          <a:p>
            <a:endParaRPr lang="ru-RU" dirty="0" smtClean="0"/>
          </a:p>
          <a:p>
            <a:r>
              <a:rPr lang="ru-RU" dirty="0" smtClean="0"/>
              <a:t>4.Не умеют переносить теоретические знания в реальную жизненную ситуацию.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24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Педагогические причины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1.Неправильность выбора методов и приемов по работе с теоретическим материалом в период подготовки к ОГЭ.</a:t>
            </a:r>
          </a:p>
          <a:p>
            <a:r>
              <a:rPr lang="ru-RU" dirty="0" smtClean="0"/>
              <a:t>2. Недостаточное использование заданий с различной интерпретацией информации (тексты, рисунки, схемы).</a:t>
            </a:r>
          </a:p>
          <a:p>
            <a:r>
              <a:rPr lang="ru-RU" dirty="0" smtClean="0"/>
              <a:t>3. Отсутствие систематической отработки навыков осмысленного чтения.</a:t>
            </a:r>
          </a:p>
          <a:p>
            <a:r>
              <a:rPr lang="ru-RU" dirty="0" smtClean="0"/>
              <a:t>4.На уроках биологии не уделяется должного внимания практическому применению биологических знаний.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672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Планируемые 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1. Провести корректировку методов и приемов работы</a:t>
            </a:r>
          </a:p>
          <a:p>
            <a:pPr marL="0" indent="0">
              <a:buNone/>
            </a:pPr>
            <a:r>
              <a:rPr lang="ru-RU" dirty="0"/>
              <a:t>с</a:t>
            </a:r>
            <a:r>
              <a:rPr lang="ru-RU" dirty="0" smtClean="0"/>
              <a:t> информацией.</a:t>
            </a:r>
          </a:p>
          <a:p>
            <a:pPr marL="0" indent="0">
              <a:buNone/>
            </a:pPr>
            <a:r>
              <a:rPr lang="ru-RU" dirty="0" smtClean="0"/>
              <a:t>2.Систематичеки отрабатывать навыки осмысленного чтения.</a:t>
            </a:r>
          </a:p>
          <a:p>
            <a:pPr marL="0" indent="0">
              <a:buNone/>
            </a:pPr>
            <a:r>
              <a:rPr lang="ru-RU" dirty="0" smtClean="0"/>
              <a:t>3. Планировать уроки с этапами восстановления базовых знаний из курса 6-8 классов.</a:t>
            </a:r>
          </a:p>
          <a:p>
            <a:pPr marL="0" indent="0">
              <a:buNone/>
            </a:pPr>
            <a:r>
              <a:rPr lang="ru-RU" dirty="0" smtClean="0"/>
              <a:t>4. Составить банк тематических заданий с различной интерпретацией информации ( тексты, рисунки, графики, диаграммы) и систематически их применять.</a:t>
            </a:r>
          </a:p>
          <a:p>
            <a:pPr marL="0" indent="0">
              <a:buNone/>
            </a:pPr>
            <a:r>
              <a:rPr lang="ru-RU" dirty="0" smtClean="0"/>
              <a:t>5. Повысить уровень значимости биологических знаний для реальной жизни.</a:t>
            </a:r>
          </a:p>
          <a:p>
            <a:pPr marL="0" indent="0">
              <a:buNone/>
            </a:pPr>
            <a:r>
              <a:rPr lang="ru-RU" dirty="0" smtClean="0"/>
              <a:t>6. Внести изменения в рабочую программу курса «Анатомия, физиология и гигиена человека».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12853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353</TotalTime>
  <Words>283</Words>
  <Application>Microsoft Office PowerPoint</Application>
  <PresentationFormat>Экран (4:3)</PresentationFormat>
  <Paragraphs>82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Ясность</vt:lpstr>
      <vt:lpstr>Мониторинг подготовки учащихся 9 класса к ОГЭ по биологии</vt:lpstr>
      <vt:lpstr>Причины низких результатов учащихся</vt:lpstr>
      <vt:lpstr>Педагогические причины</vt:lpstr>
      <vt:lpstr>Планируемые действия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учащихся 9 класса по биологии</dc:title>
  <dc:creator>1</dc:creator>
  <cp:lastModifiedBy>1</cp:lastModifiedBy>
  <cp:revision>18</cp:revision>
  <dcterms:created xsi:type="dcterms:W3CDTF">2017-02-06T17:04:05Z</dcterms:created>
  <dcterms:modified xsi:type="dcterms:W3CDTF">2017-02-07T18:16:13Z</dcterms:modified>
</cp:coreProperties>
</file>