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37E5F-A961-4E2D-873F-F4A6F372D514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33D22-CDF0-40D4-88D7-2A2E177C1F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33D22-CDF0-40D4-88D7-2A2E177C1F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83;&#1080;&#1089;&#1090;%20&#1076;&#1086;&#1089;&#1090;&#1080;&#1078;&#1077;&#1085;&#1080;&#1081;%20&#1087;&#1091;&#1089;&#1090;&#1086;&#1081;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1;&#1080;&#1089;&#1090;&#1099;%20&#1086;&#1073;&#1088;&#1072;&#1090;&#1085;&#1086;&#1081;%20&#1089;&#1074;&#1103;&#1079;&#1080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Для чего оценивать?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Оценка-контроль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Оценка-поддержка </a:t>
            </a:r>
            <a:r>
              <a:rPr lang="ru-RU" dirty="0" smtClean="0"/>
              <a:t>(оценка для обучения, оценка для диалога и саморазвития)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Лист достижений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Лист достижений</a:t>
            </a:r>
          </a:p>
          <a:p>
            <a:r>
              <a:rPr lang="ru-RU" dirty="0" smtClean="0">
                <a:hlinkClick r:id="rId2" action="ppaction://hlinkfile"/>
              </a:rPr>
              <a:t>Листы обратной  связи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</TotalTime>
  <Words>26</Words>
  <PresentationFormat>Экран (4:3)</PresentationFormat>
  <Paragraphs>7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Городская</vt:lpstr>
      <vt:lpstr>Слайд 1</vt:lpstr>
      <vt:lpstr>Для чего оценивать?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Mobil-X</dc:creator>
  <cp:lastModifiedBy>Mobil-X</cp:lastModifiedBy>
  <cp:revision>3</cp:revision>
  <dcterms:created xsi:type="dcterms:W3CDTF">2017-02-07T17:28:24Z</dcterms:created>
  <dcterms:modified xsi:type="dcterms:W3CDTF">2017-02-07T18:01:21Z</dcterms:modified>
</cp:coreProperties>
</file>