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2" r:id="rId5"/>
    <p:sldId id="259" r:id="rId6"/>
    <p:sldId id="260" r:id="rId7"/>
    <p:sldId id="261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75" d="100"/>
          <a:sy n="75" d="100"/>
        </p:scale>
        <p:origin x="-293" y="-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07.02.2017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&#1086;&#1073;&#1097;&#1072;&#1103;%20&#1090;&#1072;&#1073;&#1083;&#1080;&#1094;&#1072;%20&#1091;&#1095;&#1080;&#1090;&#1077;&#1083;&#1103;.doc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1214445"/>
          </a:xfrm>
        </p:spPr>
        <p:txBody>
          <a:bodyPr>
            <a:norm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МБОУ «Преображенская средняя общеобразовательная школа»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00100" y="2786058"/>
            <a:ext cx="7286676" cy="1643074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Планирование управленческой деятельности через оценку предметных достижений</a:t>
            </a:r>
            <a:endParaRPr lang="ru-RU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Как будем работать?</a:t>
            </a: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этап – Мониторинг предметных результатов.</a:t>
            </a:r>
            <a:endParaRPr lang="en-US" sz="4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II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этап – Аналитический.</a:t>
            </a:r>
            <a:endParaRPr lang="en-US" sz="4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III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этап – Планирование.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Выбор экзаменов.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053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71528"/>
                <a:gridCol w="4514872"/>
                <a:gridCol w="27432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Times New Roman" pitchFamily="18" charset="0"/>
                          <a:cs typeface="Times New Roman" pitchFamily="18" charset="0"/>
                        </a:rPr>
                        <a:t>№/</a:t>
                      </a:r>
                      <a:r>
                        <a:rPr lang="ru-RU" sz="28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п</a:t>
                      </a:r>
                      <a:endParaRPr lang="ru-RU" sz="2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Times New Roman" pitchFamily="18" charset="0"/>
                          <a:cs typeface="Times New Roman" pitchFamily="18" charset="0"/>
                        </a:rPr>
                        <a:t>Предметы по</a:t>
                      </a:r>
                      <a:r>
                        <a:rPr lang="ru-RU" sz="28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выбору</a:t>
                      </a:r>
                      <a:endParaRPr lang="ru-RU" sz="2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Times New Roman" pitchFamily="18" charset="0"/>
                          <a:cs typeface="Times New Roman" pitchFamily="18" charset="0"/>
                        </a:rPr>
                        <a:t>Кол-во учащихся</a:t>
                      </a:r>
                      <a:endParaRPr lang="ru-RU" sz="2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2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Times New Roman" pitchFamily="18" charset="0"/>
                          <a:cs typeface="Times New Roman" pitchFamily="18" charset="0"/>
                        </a:rPr>
                        <a:t>Биология</a:t>
                      </a:r>
                      <a:endParaRPr lang="ru-RU" sz="2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endParaRPr lang="ru-RU" sz="2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2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Times New Roman" pitchFamily="18" charset="0"/>
                          <a:cs typeface="Times New Roman" pitchFamily="18" charset="0"/>
                        </a:rPr>
                        <a:t>Химия</a:t>
                      </a:r>
                      <a:endParaRPr lang="ru-RU" sz="2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2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2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Times New Roman" pitchFamily="18" charset="0"/>
                          <a:cs typeface="Times New Roman" pitchFamily="18" charset="0"/>
                        </a:rPr>
                        <a:t>География</a:t>
                      </a:r>
                      <a:endParaRPr lang="ru-RU" sz="2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lang="ru-RU" sz="2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2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Times New Roman" pitchFamily="18" charset="0"/>
                          <a:cs typeface="Times New Roman" pitchFamily="18" charset="0"/>
                        </a:rPr>
                        <a:t>Физика</a:t>
                      </a:r>
                      <a:endParaRPr lang="ru-RU" sz="2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2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2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Times New Roman" pitchFamily="18" charset="0"/>
                          <a:cs typeface="Times New Roman" pitchFamily="18" charset="0"/>
                        </a:rPr>
                        <a:t>Информатика</a:t>
                      </a:r>
                      <a:endParaRPr lang="ru-RU" sz="2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2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2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Times New Roman" pitchFamily="18" charset="0"/>
                          <a:cs typeface="Times New Roman" pitchFamily="18" charset="0"/>
                        </a:rPr>
                        <a:t>Обществознание</a:t>
                      </a:r>
                      <a:endParaRPr lang="ru-RU" sz="2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  <a:endParaRPr lang="ru-RU" sz="2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571480"/>
            <a:ext cx="9144000" cy="5214974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7072330" y="1928802"/>
            <a:ext cx="221317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Ниже базового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072330" y="2714620"/>
            <a:ext cx="12889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Базовый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000892" y="3500438"/>
            <a:ext cx="198964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Повышенный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Мониторинг.</a:t>
            </a: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  <a:hlinkClick r:id="rId2" action="ppaction://hlinkfile"/>
              </a:rPr>
              <a:t>Внутренний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  <a:hlinkClick r:id="rId2" action="ppaction://hlinkfile"/>
              </a:rPr>
              <a:t>мониторинг</a:t>
            </a:r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Аналитический этап.</a:t>
            </a: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Выявление причин возникновения полученных результатов;</a:t>
            </a:r>
          </a:p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Комплексное обоснование;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Планирование.</a:t>
            </a: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Мониторинг;</a:t>
            </a:r>
          </a:p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Анализ текущего состояния;</a:t>
            </a:r>
          </a:p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Выявление причин возникновения полученных результатов;</a:t>
            </a:r>
          </a:p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Планируемые действия. 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104</Words>
  <PresentationFormat>Экран (4:3)</PresentationFormat>
  <Paragraphs>41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МБОУ «Преображенская средняя общеобразовательная школа»</vt:lpstr>
      <vt:lpstr>Как будем работать?</vt:lpstr>
      <vt:lpstr>Выбор экзаменов.</vt:lpstr>
      <vt:lpstr>Слайд 4</vt:lpstr>
      <vt:lpstr>Мониторинг.</vt:lpstr>
      <vt:lpstr>Аналитический этап.</vt:lpstr>
      <vt:lpstr>Планирование.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МБОУ «Преображенская средняя общеобразовательная школа»</dc:title>
  <dc:creator>Mobil-klass2</dc:creator>
  <cp:lastModifiedBy>ZavUch</cp:lastModifiedBy>
  <cp:revision>6</cp:revision>
  <dcterms:created xsi:type="dcterms:W3CDTF">2017-02-07T03:05:26Z</dcterms:created>
  <dcterms:modified xsi:type="dcterms:W3CDTF">2017-02-07T11:11:10Z</dcterms:modified>
</cp:coreProperties>
</file>