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1" r:id="rId6"/>
    <p:sldId id="264" r:id="rId7"/>
    <p:sldId id="259" r:id="rId8"/>
    <p:sldId id="260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2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556792"/>
            <a:ext cx="6400800" cy="367240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Жизненная стратегия – </a:t>
            </a:r>
          </a:p>
          <a:p>
            <a:r>
              <a:rPr lang="ru-RU" sz="4800" b="1" dirty="0" smtClean="0"/>
              <a:t>Индивидуальная образовательная траектория</a:t>
            </a:r>
          </a:p>
        </p:txBody>
      </p:sp>
    </p:spTree>
    <p:extLst>
      <p:ext uri="{BB962C8B-B14F-4D97-AF65-F5344CB8AC3E}">
        <p14:creationId xmlns:p14="http://schemas.microsoft.com/office/powerpoint/2010/main" val="1727642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Преподаватели на сессии.</a:t>
            </a:r>
          </a:p>
          <a:p>
            <a:r>
              <a:rPr lang="ru-RU" dirty="0" err="1" smtClean="0"/>
              <a:t>Тьюторы</a:t>
            </a:r>
            <a:r>
              <a:rPr lang="ru-RU" dirty="0" smtClean="0"/>
              <a:t>, сопровождающие индивид. Обр. траекторию</a:t>
            </a:r>
          </a:p>
          <a:p>
            <a:r>
              <a:rPr lang="ru-RU" dirty="0" smtClean="0"/>
              <a:t>Кураторы, сопровождающие проекты (</a:t>
            </a:r>
            <a:r>
              <a:rPr lang="ru-RU" dirty="0" err="1" smtClean="0"/>
              <a:t>очно</a:t>
            </a:r>
            <a:r>
              <a:rPr lang="ru-RU" dirty="0" smtClean="0"/>
              <a:t> и дистанционно).</a:t>
            </a:r>
          </a:p>
          <a:p>
            <a:r>
              <a:rPr lang="ru-RU" dirty="0" smtClean="0"/>
              <a:t>Учителя в школе (</a:t>
            </a:r>
            <a:r>
              <a:rPr lang="ru-RU" dirty="0" err="1" smtClean="0"/>
              <a:t>профильники</a:t>
            </a:r>
            <a:r>
              <a:rPr lang="ru-RU" dirty="0" smtClean="0"/>
              <a:t>, база)</a:t>
            </a:r>
          </a:p>
          <a:p>
            <a:r>
              <a:rPr lang="ru-RU" dirty="0" smtClean="0"/>
              <a:t>Психолог.</a:t>
            </a:r>
          </a:p>
          <a:p>
            <a:r>
              <a:rPr lang="ru-RU" dirty="0" smtClean="0"/>
              <a:t>Педагог-организатор.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268760"/>
            <a:ext cx="9144000" cy="12961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2564904"/>
            <a:ext cx="9144000" cy="14401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-30480" y="4005064"/>
            <a:ext cx="9144000" cy="1451480"/>
          </a:xfrm>
          <a:prstGeom prst="rect">
            <a:avLst/>
          </a:prstGeom>
          <a:solidFill>
            <a:srgbClr val="F7FA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5406520"/>
            <a:ext cx="9144000" cy="145148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62688" y="307935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Самоидентификация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40712" y="1501332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Социализация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2843370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Р</a:t>
            </a:r>
            <a:r>
              <a:rPr lang="ru-RU" sz="4800" b="1" dirty="0" smtClean="0">
                <a:solidFill>
                  <a:schemeClr val="bg1"/>
                </a:solidFill>
              </a:rPr>
              <a:t>ефлексия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8976" y="4302450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Самореализация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89368" y="5703282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Научное познание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24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179512" y="260648"/>
            <a:ext cx="8640960" cy="1368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92088" y="735087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РЕЙТИНГ – КОНКУРС – СТИПЕНДИЯ ГЛАВЫ РАЙОНА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1560" y="2852936"/>
            <a:ext cx="122413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555776" y="2780928"/>
            <a:ext cx="122413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644008" y="2780928"/>
            <a:ext cx="122413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92280" y="2780928"/>
            <a:ext cx="122413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90464" y="2860386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С1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2695272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С2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7569" y="2767280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С4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8" y="2633697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С3</a:t>
            </a:r>
            <a:endParaRPr lang="ru-RU" sz="8000" b="1" dirty="0">
              <a:solidFill>
                <a:schemeClr val="bg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835696" y="3442647"/>
            <a:ext cx="72008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851920" y="3348477"/>
            <a:ext cx="720080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868144" y="3333134"/>
            <a:ext cx="1199425" cy="23858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92088" y="4567498"/>
            <a:ext cx="5993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МЕЖСЕССИОННЫЙ ПЕРИОД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2195736" y="3717032"/>
            <a:ext cx="0" cy="64807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56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9144000" cy="126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86116" y="1643050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Знания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714620"/>
            <a:ext cx="9144000" cy="12961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85852" y="2928934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Тренинг </a:t>
            </a:r>
            <a:r>
              <a:rPr lang="ru-RU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проф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мастерства</a:t>
            </a:r>
            <a:endParaRPr lang="ru-RU" sz="4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30480" y="4005064"/>
            <a:ext cx="9144000" cy="1451480"/>
          </a:xfrm>
          <a:prstGeom prst="rect">
            <a:avLst/>
          </a:prstGeom>
          <a:solidFill>
            <a:srgbClr val="F7FA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357422" y="4286256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Исследования</a:t>
            </a:r>
            <a:endParaRPr lang="ru-RU" sz="4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406520"/>
            <a:ext cx="9144000" cy="145148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5500702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Проекты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95536" y="260648"/>
            <a:ext cx="2664296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93558" y="764704"/>
            <a:ext cx="22682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Региональная ситуация-</a:t>
            </a:r>
            <a:r>
              <a:rPr lang="ru-RU" sz="2400" b="1" dirty="0" err="1" smtClean="0">
                <a:solidFill>
                  <a:schemeClr val="bg1"/>
                </a:solidFill>
              </a:rPr>
              <a:t>жизн</a:t>
            </a:r>
            <a:r>
              <a:rPr lang="ru-RU" sz="2400" b="1" dirty="0" smtClean="0">
                <a:solidFill>
                  <a:schemeClr val="bg1"/>
                </a:solidFill>
              </a:rPr>
              <a:t>. Стратегия-ИОТ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7992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419872" y="0"/>
            <a:ext cx="1512168" cy="14847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11860" y="1412776"/>
            <a:ext cx="1512168" cy="14847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555776" y="2564904"/>
            <a:ext cx="1512168" cy="14847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-36512" y="3068960"/>
            <a:ext cx="1512168" cy="14847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245038" y="3129960"/>
            <a:ext cx="1512168" cy="14847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07904" y="26064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Агро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7884" y="186278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СМИ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1800" y="2768687"/>
            <a:ext cx="1080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Образ-е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5656" y="3284984"/>
            <a:ext cx="1080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Культура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2784" y="3333743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Здравоохр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076056" y="657712"/>
            <a:ext cx="3695992" cy="33919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884368" y="36532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2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31728" y="845423"/>
            <a:ext cx="31817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Проектный замысел, рефлексия </a:t>
            </a:r>
            <a:r>
              <a:rPr lang="ru-RU" sz="2800" b="1" dirty="0" err="1" smtClean="0">
                <a:solidFill>
                  <a:schemeClr val="bg1"/>
                </a:solidFill>
              </a:rPr>
              <a:t>обр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траект</a:t>
            </a:r>
            <a:r>
              <a:rPr lang="ru-RU" sz="2800" b="1" dirty="0" smtClean="0">
                <a:solidFill>
                  <a:schemeClr val="bg1"/>
                </a:solidFill>
              </a:rPr>
              <a:t>, конкурсные мероприятия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084044" y="4553744"/>
            <a:ext cx="3695992" cy="33919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902112" y="461474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27884" y="4888014"/>
            <a:ext cx="36959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Финал: защита проектов, </a:t>
            </a:r>
            <a:r>
              <a:rPr lang="ru-RU" sz="2800" b="1" dirty="0" err="1" smtClean="0">
                <a:solidFill>
                  <a:schemeClr val="bg1"/>
                </a:solidFill>
              </a:rPr>
              <a:t>финл</a:t>
            </a:r>
            <a:r>
              <a:rPr lang="ru-RU" sz="2800" b="1" dirty="0" smtClean="0">
                <a:solidFill>
                  <a:schemeClr val="bg1"/>
                </a:solidFill>
              </a:rPr>
              <a:t> конкурсных </a:t>
            </a:r>
            <a:r>
              <a:rPr lang="ru-RU" sz="2800" b="1" dirty="0" err="1" smtClean="0">
                <a:solidFill>
                  <a:schemeClr val="bg1"/>
                </a:solidFill>
              </a:rPr>
              <a:t>меропр</a:t>
            </a:r>
            <a:r>
              <a:rPr lang="ru-RU" sz="2800" b="1" dirty="0" smtClean="0">
                <a:solidFill>
                  <a:schemeClr val="bg1"/>
                </a:solidFill>
              </a:rPr>
              <a:t>., рефлексия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4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Направления: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Социально-гуманитарное (вед. дисциплины: русский, общество, история, </a:t>
            </a:r>
            <a:r>
              <a:rPr lang="ru-RU" dirty="0" err="1" smtClean="0"/>
              <a:t>лит-ра</a:t>
            </a:r>
            <a:r>
              <a:rPr lang="ru-RU" dirty="0" smtClean="0"/>
              <a:t>, право. Дополнительные: психология, ).</a:t>
            </a:r>
          </a:p>
          <a:p>
            <a:r>
              <a:rPr lang="ru-RU" dirty="0" smtClean="0"/>
              <a:t>Физико-математическое (вед. дисциплины: </a:t>
            </a:r>
            <a:r>
              <a:rPr lang="ru-RU" dirty="0" err="1" smtClean="0"/>
              <a:t>матем</a:t>
            </a:r>
            <a:r>
              <a:rPr lang="ru-RU" dirty="0" smtClean="0"/>
              <a:t>, физика, информатика)</a:t>
            </a:r>
          </a:p>
          <a:p>
            <a:r>
              <a:rPr lang="ru-RU" dirty="0" smtClean="0"/>
              <a:t>Лингвистика (вед. дисциплины: английский, русский, литература).</a:t>
            </a:r>
          </a:p>
          <a:p>
            <a:r>
              <a:rPr lang="ru-RU" dirty="0" smtClean="0"/>
              <a:t>Медико-биологическое (вед. дисциплины: биология, химия, русский язык).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043608" y="3348477"/>
            <a:ext cx="7416824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88640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88640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Урок</a:t>
            </a:r>
          </a:p>
          <a:p>
            <a:r>
              <a:rPr lang="ru-RU" sz="5400" b="1" dirty="0" smtClean="0">
                <a:solidFill>
                  <a:schemeClr val="tx2"/>
                </a:solidFill>
              </a:rPr>
              <a:t> база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188640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Урок</a:t>
            </a:r>
          </a:p>
          <a:p>
            <a:r>
              <a:rPr lang="ru-RU" sz="5400" b="1" dirty="0" smtClean="0">
                <a:solidFill>
                  <a:schemeClr val="tx2"/>
                </a:solidFill>
              </a:rPr>
              <a:t> профиль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3304" y="3607296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Набор эл</a:t>
            </a:r>
          </a:p>
          <a:p>
            <a:r>
              <a:rPr lang="ru-RU" sz="5400" b="1" dirty="0" smtClean="0">
                <a:solidFill>
                  <a:schemeClr val="tx2"/>
                </a:solidFill>
              </a:rPr>
              <a:t> курсов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3573016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Конкурсные события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5347006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Де в разных группах в рамках общешкольных </a:t>
            </a:r>
            <a:r>
              <a:rPr lang="ru-RU" sz="3600" b="1" dirty="0" err="1" smtClean="0">
                <a:solidFill>
                  <a:schemeClr val="tx2"/>
                </a:solidFill>
              </a:rPr>
              <a:t>меропр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5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043608" y="3348477"/>
            <a:ext cx="7416824" cy="0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10992" y="2314054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МЕЖСЕССИОННЫЙ ПЕРИОД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96336" y="188640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219625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+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559728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Практика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2833" y="1483058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Действия по проекту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3645024"/>
            <a:ext cx="7603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Рефлексия </a:t>
            </a:r>
            <a:r>
              <a:rPr lang="ru-RU" sz="5400" b="1" dirty="0" err="1" smtClean="0">
                <a:solidFill>
                  <a:schemeClr val="tx2"/>
                </a:solidFill>
              </a:rPr>
              <a:t>образоват</a:t>
            </a:r>
            <a:r>
              <a:rPr lang="ru-RU" sz="5400" b="1" dirty="0" smtClean="0">
                <a:solidFill>
                  <a:schemeClr val="tx2"/>
                </a:solidFill>
              </a:rPr>
              <a:t>. траектории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75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Управленческая команда: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Куратор проекта в муниципалитете (управленец)</a:t>
            </a:r>
          </a:p>
          <a:p>
            <a:pPr>
              <a:buNone/>
            </a:pPr>
            <a:r>
              <a:rPr lang="ru-RU" dirty="0" smtClean="0"/>
              <a:t>Консультант-методист (в муниципалитете или в крае, возможно, из школы-партнёра)</a:t>
            </a:r>
          </a:p>
          <a:p>
            <a:pPr>
              <a:buNone/>
            </a:pPr>
            <a:r>
              <a:rPr lang="ru-RU" dirty="0" smtClean="0"/>
              <a:t>Руководители направлений.</a:t>
            </a:r>
          </a:p>
          <a:p>
            <a:pPr>
              <a:buNone/>
            </a:pPr>
            <a:r>
              <a:rPr lang="ru-RU" dirty="0" smtClean="0"/>
              <a:t>Руководители сессий.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219</Words>
  <Application>Microsoft Office PowerPoint</Application>
  <PresentationFormat>Экран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Сессия</vt:lpstr>
      <vt:lpstr>Презентация PowerPoint</vt:lpstr>
      <vt:lpstr>Направления:</vt:lpstr>
      <vt:lpstr>Презентация PowerPoint</vt:lpstr>
      <vt:lpstr>Презентация PowerPoint</vt:lpstr>
      <vt:lpstr>Управленческая команда:</vt:lpstr>
      <vt:lpstr>Педагоги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Директор</dc:creator>
  <cp:lastModifiedBy>User</cp:lastModifiedBy>
  <cp:revision>10</cp:revision>
  <dcterms:created xsi:type="dcterms:W3CDTF">2013-04-12T02:04:54Z</dcterms:created>
  <dcterms:modified xsi:type="dcterms:W3CDTF">2013-10-22T01:43:47Z</dcterms:modified>
</cp:coreProperties>
</file>