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Старшая школа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Сентябрь 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Основной результат: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Старшеклассник не выбирает профессию, он формирует образ себя (описывает собственные ценности, смыслы, ресурсы, дефициты, способы взаимодействия с миром) и выбирает варианты встройки этого всего в будущее (места, способы, статусы, отношения с людьми и т.д.).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Задача старшей школы – выбор себя (описание), наращивание вариантов, способы осмысления этих вариантов.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старшей школы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Условия для самоопределения в профессиональном контексте на основе возрастных особенностей (логика взросления) и запросов. Выбирай и действуй!</a:t>
            </a:r>
          </a:p>
          <a:p>
            <a:r>
              <a:rPr lang="ru-RU" dirty="0" smtClean="0"/>
              <a:t>Условия для осознанного выбора ЕГЭ и подготовки к ним</a:t>
            </a:r>
          </a:p>
          <a:p>
            <a:r>
              <a:rPr lang="ru-RU" dirty="0" smtClean="0"/>
              <a:t>Условия для формирования основных способов деятельности.</a:t>
            </a:r>
          </a:p>
          <a:p>
            <a:r>
              <a:rPr lang="ru-RU" dirty="0" smtClean="0"/>
              <a:t>Условия для написания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Требуемые изменения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учебном плане (учебные дисциплины на разных уровнях, элективные курсы про виды деятельности?, работа над проектом, т.е. какой курс обеспечит его написание)</a:t>
            </a:r>
          </a:p>
          <a:p>
            <a:r>
              <a:rPr lang="ru-RU" dirty="0" smtClean="0"/>
              <a:t>В рабочих программах (содержание на основе </a:t>
            </a:r>
            <a:r>
              <a:rPr lang="ru-RU" dirty="0" err="1" smtClean="0"/>
              <a:t>метапредметности</a:t>
            </a:r>
            <a:r>
              <a:rPr lang="ru-RU" dirty="0" smtClean="0"/>
              <a:t>, сменные виды деятельности, формы организации деятельности). Ориентация на самостоятельную познавательную деятельность. Кейсы по предметам?</a:t>
            </a:r>
          </a:p>
          <a:p>
            <a:r>
              <a:rPr lang="ru-RU" dirty="0" smtClean="0"/>
              <a:t>В расписании(все формы организации деятельности, сессии, сетевые мероприятия, внеурочная деятельность?, проектная деятельность)</a:t>
            </a:r>
          </a:p>
          <a:p>
            <a:r>
              <a:rPr lang="ru-RU" dirty="0" smtClean="0"/>
              <a:t>В системе оценки качества (формы промежуточной аттестации, обеспечивающие смену форм деятельности,…..)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НПБ</a:t>
            </a:r>
            <a:r>
              <a:rPr lang="ru-RU" dirty="0" smtClean="0"/>
              <a:t> школы (</a:t>
            </a:r>
            <a:r>
              <a:rPr lang="ru-RU" dirty="0" err="1" smtClean="0"/>
              <a:t>ООП</a:t>
            </a:r>
            <a:r>
              <a:rPr lang="ru-RU" dirty="0" smtClean="0"/>
              <a:t> </a:t>
            </a:r>
            <a:r>
              <a:rPr lang="ru-RU" dirty="0" err="1" smtClean="0"/>
              <a:t>СОО</a:t>
            </a:r>
            <a:r>
              <a:rPr lang="ru-RU" dirty="0" smtClean="0"/>
              <a:t>, положения и </a:t>
            </a:r>
            <a:r>
              <a:rPr lang="ru-RU" dirty="0" err="1" smtClean="0"/>
              <a:t>др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 ПК учителя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Механизм формирования </a:t>
            </a:r>
            <a:r>
              <a:rPr lang="ru-RU" dirty="0" err="1" smtClean="0"/>
              <a:t>УП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Задачи: (в контексте профессионального самоопределения)</a:t>
            </a:r>
          </a:p>
          <a:p>
            <a:r>
              <a:rPr lang="ru-RU" dirty="0" smtClean="0"/>
              <a:t>Условия для реализации необходимых элективных курсов (основанных на различных способах деятельности?)</a:t>
            </a:r>
          </a:p>
          <a:p>
            <a:r>
              <a:rPr lang="ru-RU" dirty="0" smtClean="0"/>
              <a:t>Определение последовательности их реализации</a:t>
            </a:r>
          </a:p>
          <a:p>
            <a:r>
              <a:rPr lang="ru-RU" dirty="0" smtClean="0"/>
              <a:t>Внедрение отдельного курса для работы над проектом</a:t>
            </a:r>
          </a:p>
          <a:p>
            <a:r>
              <a:rPr lang="ru-RU" dirty="0" smtClean="0"/>
              <a:t>Условия для выбора учащимися уровня изучения предметов, элективных курсов, темы проекта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Этапы:</a:t>
            </a:r>
          </a:p>
          <a:p>
            <a:pPr>
              <a:buNone/>
            </a:pPr>
            <a:r>
              <a:rPr lang="ru-RU" dirty="0" smtClean="0"/>
              <a:t>Определение необходимых видов деятельности совместно с педагогами (познавательная, исследовательская, проектная)</a:t>
            </a:r>
          </a:p>
          <a:p>
            <a:pPr>
              <a:buNone/>
            </a:pPr>
            <a:r>
              <a:rPr lang="ru-RU" dirty="0" smtClean="0"/>
              <a:t>Договорённость о необходимости реализации блочно-модульного подхода при разработке </a:t>
            </a:r>
            <a:r>
              <a:rPr lang="ru-RU" dirty="0" err="1" smtClean="0"/>
              <a:t>РП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Разработка курса по самоопределению, включающего в себя проектную деятельность  учащихся, сессии, образовательные события.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надо сделать?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Положение по промежуточной аттестации с формами, обеспечивающими изменение форм внутри </a:t>
            </a:r>
            <a:r>
              <a:rPr lang="ru-RU" dirty="0" err="1" smtClean="0"/>
              <a:t>РП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Курс про выбор, в нём проект про будущее как проба или как подтверждение выбора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Конструктор модуля </a:t>
            </a:r>
            <a:r>
              <a:rPr lang="ru-RU" dirty="0" err="1" smtClean="0"/>
              <a:t>РП</a:t>
            </a:r>
            <a:r>
              <a:rPr lang="ru-RU" dirty="0" smtClean="0"/>
              <a:t>: Логика разворачивания и вузовские формы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351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Старшая школа</vt:lpstr>
      <vt:lpstr>Основной результат:  </vt:lpstr>
      <vt:lpstr>Задачи старшей школы</vt:lpstr>
      <vt:lpstr>Требуемые изменения</vt:lpstr>
      <vt:lpstr>Механизм формирования УП</vt:lpstr>
      <vt:lpstr>Что надо сделать?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Переход на ФГОС СОО</dc:title>
  <dc:creator>стаж</dc:creator>
  <cp:lastModifiedBy>User</cp:lastModifiedBy>
  <cp:revision>4</cp:revision>
  <dcterms:created xsi:type="dcterms:W3CDTF">2016-01-12T03:10:58Z</dcterms:created>
  <dcterms:modified xsi:type="dcterms:W3CDTF">2016-01-13T03:05:17Z</dcterms:modified>
</cp:coreProperties>
</file>