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357315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образовательных результатов учащихся начальной школы в условиях поддерживающего оценивания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87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210146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динамики образовательных результатов учащихся за период с 2013 – 2014 учебного года по 2015 – 2016 учебный год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r>
              <a:rPr lang="ru-RU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динамику образовательных результатов учащихся в условиях поддерживающего оценивания (формирующего, критериального оценивания)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Инструменты: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диагностические материалы ЦОКО. От стартовой диагностики до итоговых диагностик 1, 2, </a:t>
            </a:r>
            <a:r>
              <a:rPr 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классов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59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образовательных результатов учащихся 2-х классов (2016-2017 учебный год)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0157992"/>
              </p:ext>
            </p:extLst>
          </p:nvPr>
        </p:nvGraphicFramePr>
        <p:xfrm>
          <a:off x="0" y="1496035"/>
          <a:ext cx="9143999" cy="5317339"/>
        </p:xfrm>
        <a:graphic>
          <a:graphicData uri="http://schemas.openxmlformats.org/drawingml/2006/table">
            <a:tbl>
              <a:tblPr firstRow="1" firstCol="1" bandRow="1"/>
              <a:tblGrid>
                <a:gridCol w="3047681"/>
                <a:gridCol w="3047681"/>
                <a:gridCol w="3048637"/>
              </a:tblGrid>
              <a:tr h="3546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ОО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83" marR="514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Положительная динамика 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(%)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83" marR="514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Отрицательная динамика (%)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83" marR="514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0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Степновская СОШ (02)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83" marR="514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83" marR="514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83" marR="514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330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Степновская СОШ (01)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83" marR="514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83" marR="514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83" marR="514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330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Преображенская СОШ 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83" marR="514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47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83" marR="514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83" marR="514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330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Краснополянская СОШ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83" marR="514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83" marR="514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83" marR="514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955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Павловская СОШ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83" marR="514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37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83" marR="514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83" marR="514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955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Сахаптинская СОШ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83" marR="514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83" marR="514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83" marR="514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955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Гляденская СОШ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83" marR="514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83" marR="514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83" marR="514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955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Дороховская СОШ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83" marR="514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83" marR="514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83" marR="514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955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Сохновская СОШ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83" marR="514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83" marR="514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83" marR="514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330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Крутоярская СОШ (02)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83" marR="514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83" marR="514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83" marR="514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330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Крутоярская СОШ (01)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83" marR="514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83" marR="514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69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83" marR="514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955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Медведская ООШ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83" marR="514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83" marR="514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83" marR="514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955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Антроповская ООШ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83" marR="514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83" marR="514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83" marR="514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955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Сережская ООШ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83" marR="514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83" marR="514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83" marR="514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54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образовательных результатов учащихся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4-х 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классов (2016-2017 учебный год)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807151"/>
              </p:ext>
            </p:extLst>
          </p:nvPr>
        </p:nvGraphicFramePr>
        <p:xfrm>
          <a:off x="0" y="1196748"/>
          <a:ext cx="9143999" cy="5661251"/>
        </p:xfrm>
        <a:graphic>
          <a:graphicData uri="http://schemas.openxmlformats.org/drawingml/2006/table">
            <a:tbl>
              <a:tblPr firstRow="1" firstCol="1" bandRow="1"/>
              <a:tblGrid>
                <a:gridCol w="1799144"/>
                <a:gridCol w="858233"/>
                <a:gridCol w="858233"/>
                <a:gridCol w="834868"/>
                <a:gridCol w="1024487"/>
                <a:gridCol w="1024487"/>
                <a:gridCol w="887889"/>
                <a:gridCol w="928329"/>
                <a:gridCol w="928329"/>
              </a:tblGrid>
              <a:tr h="97642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ОО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(%)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(%)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Художественный текст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(%)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Научно-популярный текст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(%)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22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5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Степновская СОШ (01)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475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Степновская СОШ (02)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475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Преображенская СОШ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475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Гляденская СОШ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475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Крутоярская СОШ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нет результатов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475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Подсосенская СОШ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475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Сахаптинская СОШ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Стабильные 55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475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Краснополянская СОШ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нет результатов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475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Дороховская СОШ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нет результатов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47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Сережская ООШ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Стабильные 43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06" marR="63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502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Дефициты ОО в разрезе анализируемых показателей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Недостоверные данные представляют школы: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Подсосенская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СОШ, Павловская СОШ,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Сохновская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СОШ,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Антроповская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ООШ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 все НОШ имеют только отрицательную динамику.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Леснополянская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НОШ 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Ярлыковская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НОШ представляют недостоверные данные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Крутоярской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СОШ во всех классах стабильно низкие результаты по чтению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8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для ОО по достижению планируемых результатов, созданные Управлением образования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Закрытое сообщество на портале «Открытый класс» (работа на площадках «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Критериальное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оценивание», «Формирующее оценивание». Практические семинары, участие в издании методических материалов);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РМО (представление собственного практического опыта, обмен опытом)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Районные конкурсы, фестиваль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29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</a:t>
            </a:r>
            <a:r>
              <a:rPr lang="ru-RU" sz="2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 </a:t>
            </a:r>
            <a:r>
              <a:rPr lang="ru-RU" sz="2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достижению </a:t>
            </a:r>
            <a:r>
              <a:rPr lang="ru-RU" sz="2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планируемых результатов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Рабочая группа (заместитель директора по УВР, учителя начальных классов, логопед, психолог, дефектолог);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работе площадок на портале «Открытый класс» (участие в издании методических материалов);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районных, зональных, краевых мероприятиях по поддерживающему оцениванию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93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Управленческие решения, направленные на положительную динамику образовательных результатов учащихся в ОО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в ОО рабочую группу по работе с оценочными процедурами в составе: заместитель директора по УВР, учителя начальных классов, специалисты ОО  (приказ);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действий (прописан алгоритм работы на 2016-2017 учебный год с промежуточными и итоговым результатами, представленными на ШМО, педагогических советах)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83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365</TotalTime>
  <Words>492</Words>
  <Application>Microsoft Office PowerPoint</Application>
  <PresentationFormat>Экран (4:3)</PresentationFormat>
  <Paragraphs>171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       Динамика образовательных результатов учащихся начальной школы в условиях поддерживающего оценивания</vt:lpstr>
      <vt:lpstr>Анализ динамики образовательных результатов учащихся за период с 2013 – 2014 учебного года по 2015 – 2016 учебный год</vt:lpstr>
      <vt:lpstr>Динамика образовательных результатов учащихся 2-х классов (2016-2017 учебный год)</vt:lpstr>
      <vt:lpstr>Динамика образовательных результатов учащихся 4-х классов (2016-2017 учебный год)</vt:lpstr>
      <vt:lpstr>Дефициты ОО в разрезе анализируемых показателей </vt:lpstr>
      <vt:lpstr>Условия для ОО по достижению планируемых результатов, созданные Управлением образования</vt:lpstr>
      <vt:lpstr>Условия в ОО по достижению  планируемых результатов</vt:lpstr>
      <vt:lpstr>Управленческие решения, направленные на положительную динамику образовательных результатов учащихся в ОО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Динамика образовательных результатов учащихся начальной школы в условиях поддерживающего оценивания</dc:title>
  <cp:lastModifiedBy>SamLab.ws</cp:lastModifiedBy>
  <cp:revision>10</cp:revision>
  <dcterms:modified xsi:type="dcterms:W3CDTF">2016-10-12T02:04:14Z</dcterms:modified>
</cp:coreProperties>
</file>