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2"/>
  </p:notesMasterIdLst>
  <p:sldIdLst>
    <p:sldId id="256" r:id="rId2"/>
    <p:sldId id="257" r:id="rId3"/>
    <p:sldId id="258" r:id="rId4"/>
    <p:sldId id="266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67" d="100"/>
          <a:sy n="67" d="100"/>
        </p:scale>
        <p:origin x="-1254" y="-9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037DA645-32B0-4D58-950A-6CAC2EA3E04F}" type="datetimeFigureOut">
              <a:rPr lang="ru-RU"/>
              <a:pPr>
                <a:defRPr/>
              </a:pPr>
              <a:t>23.03.2009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1152A45C-E3AA-4A03-B723-4B7643F4276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lIns="45720" tIns="0" rIns="45720" bIns="0" anchor="b">
            <a:scene3d>
              <a:camera prst="orthographicFront"/>
              <a:lightRig rig="soft" dir="t">
                <a:rot lat="0" lon="0" rev="17220000"/>
              </a:lightRig>
            </a:scene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1783D9-0E62-405B-BA8B-2D6179AE3ECB}" type="datetimeFigureOut">
              <a:rPr lang="ru-RU"/>
              <a:pPr>
                <a:defRPr/>
              </a:pPr>
              <a:t>23.03.2009</a:t>
            </a:fld>
            <a:endParaRPr lang="ru-RU" dirty="0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3EA332-40A0-4B3E-956F-FCD87C162CB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DFB010-DFAB-4440-982C-B4443194063A}" type="datetimeFigureOut">
              <a:rPr lang="ru-RU"/>
              <a:pPr>
                <a:defRPr/>
              </a:pPr>
              <a:t>23.03.2009</a:t>
            </a:fld>
            <a:endParaRPr lang="ru-RU" dirty="0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03DD61-C336-40E9-AD38-C9908F7A9D2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4A4393-C723-4802-AE2E-9C1D901145FC}" type="datetimeFigureOut">
              <a:rPr lang="ru-RU"/>
              <a:pPr>
                <a:defRPr/>
              </a:pPr>
              <a:t>23.03.2009</a:t>
            </a:fld>
            <a:endParaRPr lang="ru-RU" dirty="0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FAC77D-98AA-4F72-ABB6-1120B59C63C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8D756E-BAEF-47A7-B72B-6BA845A945BF}" type="datetimeFigureOut">
              <a:rPr lang="ru-RU"/>
              <a:pPr>
                <a:defRPr/>
              </a:pPr>
              <a:t>23.03.2009</a:t>
            </a:fld>
            <a:endParaRPr lang="ru-RU" dirty="0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0C106D-85E6-4853-86A5-A3DEF28BEBD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E8CF7D-EDF0-4135-A5B6-EBFA69DA12F1}" type="datetimeFigureOut">
              <a:rPr lang="ru-RU"/>
              <a:pPr>
                <a:defRPr/>
              </a:pPr>
              <a:t>23.03.2009</a:t>
            </a:fld>
            <a:endParaRPr lang="ru-RU" dirty="0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ECAD60-6B29-4EBB-B582-52CF99FE5F8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F54E02-A1DA-404C-93CD-8F715CBACB9B}" type="datetimeFigureOut">
              <a:rPr lang="ru-RU"/>
              <a:pPr>
                <a:defRPr/>
              </a:pPr>
              <a:t>23.03.2009</a:t>
            </a:fld>
            <a:endParaRPr lang="ru-RU" dirty="0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08B1AA-ACD6-4D93-BCAA-19CF9DB0924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A797D-BAF4-4E3D-B3FA-8EE9AEB6F399}" type="datetimeFigureOut">
              <a:rPr lang="ru-RU"/>
              <a:pPr>
                <a:defRPr/>
              </a:pPr>
              <a:t>23.03.2009</a:t>
            </a:fld>
            <a:endParaRPr lang="ru-RU" dirty="0"/>
          </a:p>
        </p:txBody>
      </p:sp>
      <p:sp>
        <p:nvSpPr>
          <p:cNvPr id="8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4DD033-BBDD-4369-BA4C-AA8210485CC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BA47BE-0534-4F91-9924-1EFE56A33224}" type="datetimeFigureOut">
              <a:rPr lang="ru-RU"/>
              <a:pPr>
                <a:defRPr/>
              </a:pPr>
              <a:t>23.03.2009</a:t>
            </a:fld>
            <a:endParaRPr lang="ru-RU" dirty="0"/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571161-C242-4BF7-AFAE-C331E33C9FE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901BCE-DB6E-4E42-9DBE-EAE71BF63355}" type="datetimeFigureOut">
              <a:rPr lang="ru-RU"/>
              <a:pPr>
                <a:defRPr/>
              </a:pPr>
              <a:t>23.03.2009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C5C422-4763-48C4-BB69-59B6C023CE6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9557AE-BC37-4B25-8FB4-C75CBF8B47EE}" type="datetimeFigureOut">
              <a:rPr lang="ru-RU"/>
              <a:pPr>
                <a:defRPr/>
              </a:pPr>
              <a:t>23.03.2009</a:t>
            </a:fld>
            <a:endParaRPr lang="ru-RU" dirty="0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8439C4-BCB8-4A10-8B2F-67C1D4411FE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indent="0">
              <a:buNone/>
              <a:defRPr sz="3200"/>
            </a:lvl1pPr>
          </a:lstStyle>
          <a:p>
            <a:pPr lvl="0"/>
            <a:r>
              <a:rPr lang="ru-RU" noProof="0" dirty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rIns="45720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523968-7192-4272-967A-892125D40A19}" type="datetimeFigureOut">
              <a:rPr lang="ru-RU"/>
              <a:pPr>
                <a:defRPr/>
              </a:pPr>
              <a:t>23.03.2009</a:t>
            </a:fld>
            <a:endParaRPr lang="ru-RU" dirty="0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1A95AC-4A5E-48DC-BD54-595445B62BD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27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70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1">
                    <a:shade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EB5065AA-8E56-4D77-B551-1B58022660B3}" type="datetimeFigureOut">
              <a:rPr lang="ru-RU"/>
              <a:pPr>
                <a:defRPr/>
              </a:pPr>
              <a:t>23.03.2009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dirty="0">
                <a:solidFill>
                  <a:schemeClr val="tx1">
                    <a:shade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1">
                    <a:shade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E16ABE31-A68D-4560-A292-388DEAE16F1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0" r:id="rId2"/>
    <p:sldLayoutId id="2147483669" r:id="rId3"/>
    <p:sldLayoutId id="2147483668" r:id="rId4"/>
    <p:sldLayoutId id="2147483667" r:id="rId5"/>
    <p:sldLayoutId id="2147483666" r:id="rId6"/>
    <p:sldLayoutId id="2147483665" r:id="rId7"/>
    <p:sldLayoutId id="2147483664" r:id="rId8"/>
    <p:sldLayoutId id="2147483663" r:id="rId9"/>
    <p:sldLayoutId id="2147483662" r:id="rId10"/>
    <p:sldLayoutId id="2147483661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100" b="1" kern="120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Calibri" pitchFamily="34" charset="0"/>
        </a:defRPr>
      </a:lvl9pPr>
    </p:titleStyle>
    <p:bodyStyle>
      <a:lvl1pPr marL="547688" indent="-411163" algn="l" rtl="0" fontAlgn="base">
        <a:spcBef>
          <a:spcPct val="20000"/>
        </a:spcBef>
        <a:spcAft>
          <a:spcPct val="0"/>
        </a:spcAft>
        <a:buClr>
          <a:srgbClr val="000000"/>
        </a:buClr>
        <a:buSzPct val="65000"/>
        <a:buFont typeface="Wingdings 2" pitchFamily="18" charset="2"/>
        <a:buChar char="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363" indent="-282575" algn="l" rtl="0" fontAlgn="base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 2" pitchFamily="18" charset="2"/>
        <a:buChar char="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475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95000"/>
        <a:buFont typeface="Wingdings" pitchFamily="2" charset="2"/>
        <a:buChar char="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2550" indent="-182563" algn="l" rtl="0" fontAlgn="base">
        <a:spcBef>
          <a:spcPct val="20000"/>
        </a:spcBef>
        <a:spcAft>
          <a:spcPct val="0"/>
        </a:spcAft>
        <a:buClr>
          <a:schemeClr val="tx1"/>
        </a:buClr>
        <a:buSzPct val="100000"/>
        <a:buFont typeface="Wingdings 3" pitchFamily="18" charset="2"/>
        <a:buChar char="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4638" indent="-182563" algn="l" rtl="0" fontAlgn="base">
        <a:spcBef>
          <a:spcPct val="20000"/>
        </a:spcBef>
        <a:spcAft>
          <a:spcPct val="0"/>
        </a:spcAft>
        <a:buClr>
          <a:schemeClr val="tx1"/>
        </a:buClr>
        <a:buFont typeface="Wingdings 2" pitchFamily="18" charset="2"/>
        <a:buChar char="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Информация об авторе.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332163"/>
            <a:ext cx="6400800" cy="1752600"/>
          </a:xfrm>
        </p:spPr>
        <p:txBody>
          <a:bodyPr>
            <a:normAutofit fontScale="92500"/>
          </a:bodyPr>
          <a:lstStyle/>
          <a:p>
            <a:pPr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r>
              <a:rPr lang="ru-RU" sz="4800" dirty="0" smtClean="0"/>
              <a:t>Константинова Наталья Владимировна.</a:t>
            </a:r>
            <a:endParaRPr lang="ru-RU" sz="4800" dirty="0"/>
          </a:p>
        </p:txBody>
      </p:sp>
    </p:spTree>
  </p:cSld>
  <p:clrMapOvr>
    <a:masterClrMapping/>
  </p:clrMapOvr>
  <p:transition advTm="300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Достижения связанные с ИКТ.</a:t>
            </a:r>
            <a:endParaRPr lang="ru-RU" dirty="0"/>
          </a:p>
        </p:txBody>
      </p:sp>
      <p:sp>
        <p:nvSpPr>
          <p:cNvPr id="23554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3600" smtClean="0">
                <a:latin typeface="Times New Roman" pitchFamily="18" charset="0"/>
                <a:cs typeface="Times New Roman" pitchFamily="18" charset="0"/>
              </a:rPr>
              <a:t>Удостоверение </a:t>
            </a:r>
            <a:r>
              <a:rPr lang="ru-RU" smtClean="0"/>
              <a:t>о повышении квалификации в Красноярском краевом институте по курсу </a:t>
            </a:r>
            <a:r>
              <a:rPr lang="ru-RU" sz="3600" smtClean="0"/>
              <a:t>Информационные технологии в деятельности учителя – предметника.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4400" dirty="0" smtClean="0"/>
              <a:t>Дата рождения</a:t>
            </a:r>
            <a:br>
              <a:rPr lang="ru-RU" sz="4400" dirty="0" smtClean="0"/>
            </a:br>
            <a:endParaRPr lang="ru-RU" sz="4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09160"/>
          </a:xfrm>
        </p:spPr>
        <p:txBody>
          <a:bodyPr>
            <a:normAutofit/>
          </a:bodyPr>
          <a:lstStyle/>
          <a:p>
            <a:pPr lvl="8" algn="ctr">
              <a:defRPr/>
            </a:pPr>
            <a:r>
              <a:rPr lang="ru-RU" sz="4600" dirty="0" smtClean="0"/>
              <a:t>21 ноября </a:t>
            </a:r>
            <a:r>
              <a:rPr lang="ru-RU" sz="4600" smtClean="0"/>
              <a:t>1984 года</a:t>
            </a:r>
            <a:endParaRPr lang="ru-RU" sz="4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Место работы.</a:t>
            </a:r>
            <a:endParaRPr lang="ru-RU" dirty="0"/>
          </a:p>
        </p:txBody>
      </p:sp>
      <p:sp>
        <p:nvSpPr>
          <p:cNvPr id="16386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332163"/>
            <a:ext cx="6400800" cy="1752600"/>
          </a:xfrm>
        </p:spPr>
        <p:txBody>
          <a:bodyPr/>
          <a:lstStyle/>
          <a:p>
            <a:r>
              <a:rPr lang="ru-RU" sz="3600" smtClean="0"/>
              <a:t>Муниципальное общеобразовательное учреждение </a:t>
            </a:r>
          </a:p>
          <a:p>
            <a:r>
              <a:rPr lang="ru-RU" sz="3600" smtClean="0"/>
              <a:t> «Медведская основная общеобразовательная школа»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sz="4000" dirty="0" smtClean="0"/>
              <a:t>Должность</a:t>
            </a:r>
            <a:endParaRPr lang="ru-RU" sz="4000" dirty="0"/>
          </a:p>
        </p:txBody>
      </p:sp>
      <p:sp>
        <p:nvSpPr>
          <p:cNvPr id="17410" name="Текст 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r>
              <a:rPr lang="ru-RU" sz="4000" smtClean="0"/>
              <a:t>Учитель начальных классов.</a:t>
            </a:r>
          </a:p>
        </p:txBody>
      </p:sp>
      <p:pic>
        <p:nvPicPr>
          <p:cNvPr id="17411" name="Picture 6" descr="CB050353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571875" y="285750"/>
            <a:ext cx="5357813" cy="62150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6600" smtClean="0"/>
              <a:t>Педагогический стаж работы </a:t>
            </a:r>
            <a:br>
              <a:rPr lang="ru-RU" sz="6600" smtClean="0"/>
            </a:br>
            <a:r>
              <a:rPr lang="ru-RU" sz="6600" smtClean="0"/>
              <a:t>4 года</a:t>
            </a: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Квалификационная категория.</a:t>
            </a:r>
            <a:endParaRPr lang="ru-RU" dirty="0"/>
          </a:p>
        </p:txBody>
      </p:sp>
      <p:sp>
        <p:nvSpPr>
          <p:cNvPr id="19458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332163"/>
            <a:ext cx="6400800" cy="1752600"/>
          </a:xfrm>
        </p:spPr>
        <p:txBody>
          <a:bodyPr/>
          <a:lstStyle/>
          <a:p>
            <a:r>
              <a:rPr lang="ru-RU" smtClean="0"/>
              <a:t>Средне специальное образование</a:t>
            </a:r>
            <a:endParaRPr lang="en-US" smtClean="0"/>
          </a:p>
          <a:p>
            <a:r>
              <a:rPr lang="ru-RU" smtClean="0">
                <a:latin typeface="Arial" charset="0"/>
              </a:rPr>
              <a:t>Категория </a:t>
            </a:r>
            <a:r>
              <a:rPr lang="en-US" smtClean="0">
                <a:latin typeface="Arial" charset="0"/>
              </a:rPr>
              <a:t>II</a:t>
            </a:r>
            <a:endParaRPr lang="ru-RU" smtClean="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Применяю ИКТ в учебно – воспитательном процессе с 2005 года.</a:t>
            </a:r>
            <a:endParaRPr lang="ru-RU" dirty="0"/>
          </a:p>
        </p:txBody>
      </p:sp>
      <p:pic>
        <p:nvPicPr>
          <p:cNvPr id="20482" name="Содержимое 4" descr="SN851795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428750" y="2143125"/>
            <a:ext cx="5786438" cy="39290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Обучалось применению ИКТ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48640" indent="-411480"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r>
              <a:rPr lang="ru-RU" cap="all" dirty="0" smtClean="0"/>
              <a:t>В Назаровском межшкольном методическом центре.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Контактный телефон.</a:t>
            </a:r>
            <a:endParaRPr lang="ru-RU" dirty="0"/>
          </a:p>
        </p:txBody>
      </p:sp>
      <p:sp>
        <p:nvSpPr>
          <p:cNvPr id="22530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7200" smtClean="0"/>
              <a:t>8 (39155) 93-2-97</a:t>
            </a:r>
            <a:endParaRPr lang="ru-RU" sz="72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Официальная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Стандартная 2">
      <a:majorFont>
        <a:latin typeface="Calibri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ambria"/>
        <a:ea typeface=""/>
        <a:cs typeface=""/>
        <a:font script="Jpan" typeface="HG明朝B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44</TotalTime>
  <Words>47</Words>
  <Application>Microsoft Office PowerPoint</Application>
  <PresentationFormat>Экран (4:3)</PresentationFormat>
  <Paragraphs>10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8" baseType="lpstr">
      <vt:lpstr>Cambria</vt:lpstr>
      <vt:lpstr>Arial</vt:lpstr>
      <vt:lpstr>Calibri</vt:lpstr>
      <vt:lpstr>Wingdings 2</vt:lpstr>
      <vt:lpstr>Wingdings</vt:lpstr>
      <vt:lpstr>Wingdings 3</vt:lpstr>
      <vt:lpstr>Times New Roman</vt:lpstr>
      <vt:lpstr>Апекс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Информация об авторе.</dc:title>
  <dc:creator>1</dc:creator>
  <cp:lastModifiedBy>Медведская ООШ</cp:lastModifiedBy>
  <cp:revision>10</cp:revision>
  <dcterms:created xsi:type="dcterms:W3CDTF">2009-03-22T06:42:36Z</dcterms:created>
  <dcterms:modified xsi:type="dcterms:W3CDTF">2009-03-23T03:44:55Z</dcterms:modified>
</cp:coreProperties>
</file>