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524F-B5FB-49E4-9356-6E14C4EAFEF2}" type="datetimeFigureOut">
              <a:rPr lang="ru-RU" smtClean="0"/>
              <a:pPr/>
              <a:t>18.06.2013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2BA2-803B-4439-983F-085E2D2E41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написанию сжатого изложения в экзаменационной работе ГИА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Урок русского языка в 8 классе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Слайд- «ключ».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u="sng" dirty="0" smtClean="0"/>
              <a:t>Текст</a:t>
            </a:r>
            <a:r>
              <a:rPr lang="ru-RU" dirty="0" smtClean="0"/>
              <a:t> – </a:t>
            </a:r>
            <a:r>
              <a:rPr lang="ru-RU" dirty="0" smtClean="0"/>
              <a:t>это</a:t>
            </a:r>
            <a:r>
              <a:rPr lang="en-US" dirty="0" smtClean="0"/>
              <a:t> </a:t>
            </a:r>
            <a:r>
              <a:rPr lang="ru-RU" dirty="0" smtClean="0"/>
              <a:t>предложения, объединенные одной темой и основной мыслью.</a:t>
            </a:r>
            <a:endParaRPr lang="ru-RU" dirty="0" smtClean="0"/>
          </a:p>
          <a:p>
            <a:pPr algn="just"/>
            <a:r>
              <a:rPr lang="ru-RU" u="sng" dirty="0" err="1" smtClean="0"/>
              <a:t>Микротема</a:t>
            </a:r>
            <a:r>
              <a:rPr lang="ru-RU" dirty="0" smtClean="0"/>
              <a:t> – это </a:t>
            </a:r>
            <a:r>
              <a:rPr lang="en-US" dirty="0" smtClean="0"/>
              <a:t> </a:t>
            </a:r>
            <a:r>
              <a:rPr lang="ru-RU" dirty="0" smtClean="0"/>
              <a:t>фрагмент текста, </a:t>
            </a:r>
            <a:r>
              <a:rPr lang="ru-RU" dirty="0" smtClean="0"/>
              <a:t>наименьшая составная часть общей темы, объединенная в отдельный абзац. </a:t>
            </a:r>
            <a:endParaRPr lang="ru-RU" dirty="0" smtClean="0"/>
          </a:p>
          <a:p>
            <a:pPr algn="just"/>
            <a:r>
              <a:rPr lang="ru-RU" u="sng" dirty="0" smtClean="0"/>
              <a:t>Изложение</a:t>
            </a:r>
            <a:r>
              <a:rPr lang="ru-RU" dirty="0" smtClean="0"/>
              <a:t>  - </a:t>
            </a:r>
            <a:r>
              <a:rPr lang="ru-RU" dirty="0" smtClean="0"/>
              <a:t>это подробное последовательное изложение исходного текста с сохранением его композиционных и языковых  особенностей. </a:t>
            </a:r>
            <a:endParaRPr lang="ru-RU" dirty="0" smtClean="0"/>
          </a:p>
          <a:p>
            <a:pPr algn="just"/>
            <a:r>
              <a:rPr lang="ru-RU" u="sng" dirty="0" smtClean="0"/>
              <a:t>Сжатое изложение </a:t>
            </a:r>
            <a:r>
              <a:rPr lang="ru-RU" dirty="0" smtClean="0"/>
              <a:t>– </a:t>
            </a:r>
            <a:r>
              <a:rPr lang="ru-RU" dirty="0" smtClean="0"/>
              <a:t>это краткое воспроизведение текста с помощью различных приёмов сжатия и с самостоятельно подобранными речевыми средствами. </a:t>
            </a:r>
            <a:endParaRPr lang="ru-RU" dirty="0" smtClean="0"/>
          </a:p>
          <a:p>
            <a:pPr algn="just"/>
            <a:r>
              <a:rPr lang="ru-RU" u="sng" dirty="0" smtClean="0"/>
              <a:t>Основные приёмы сжатия текста </a:t>
            </a:r>
            <a:r>
              <a:rPr lang="ru-RU" dirty="0" smtClean="0"/>
              <a:t>– это обобщение и исключение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pPr lvl="0"/>
            <a:r>
              <a:rPr lang="ru-RU" sz="3100" i="1" dirty="0" smtClean="0"/>
              <a:t>Слайд – «ключ»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71744"/>
          <a:ext cx="8229600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90880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Убираем лишние детали, частные подробности, второстепенную информацию.</a:t>
                      </a:r>
                      <a:endParaRPr lang="ru-RU" b="0" dirty="0"/>
                    </a:p>
                  </a:txBody>
                  <a:tcPr/>
                </a:tc>
              </a:tr>
              <a:tr h="193814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Исключение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содержания частных понятий одним – более общим по смыслу словом, словосочетанием или предложением.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428992" y="3286124"/>
            <a:ext cx="178595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black">
          <a:xfrm flipV="1">
            <a:off x="3500430" y="3500438"/>
            <a:ext cx="171451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sz="2700" i="1" u="sng" dirty="0" smtClean="0"/>
              <a:t>Задание № 1</a:t>
            </a:r>
            <a:br>
              <a:rPr lang="ru-RU" sz="2700" i="1" u="sng" dirty="0" smtClean="0"/>
            </a:br>
            <a:r>
              <a:rPr lang="ru-RU" sz="2700" i="1" dirty="0" smtClean="0"/>
              <a:t>Слайд – «ключ»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/>
              <a:t>Лишь немногие греческие вазы были украшением, большинство же служило человеку в хозяйстве.</a:t>
            </a:r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(сжимаем с помощью исключения)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u="sng" dirty="0" smtClean="0"/>
              <a:t>Задание № 2</a:t>
            </a:r>
            <a:br>
              <a:rPr lang="ru-RU" sz="2400" i="1" u="sng" dirty="0" smtClean="0"/>
            </a:br>
            <a:r>
              <a:rPr lang="ru-RU" sz="2400" i="1" u="sng" dirty="0" smtClean="0"/>
              <a:t> </a:t>
            </a:r>
            <a:r>
              <a:rPr lang="ru-RU" sz="2400" i="1" dirty="0" smtClean="0"/>
              <a:t>Прочитайте данный отрывок и попробуйте  записать его одним предложением. Какой приём сжатия при этом вы используете?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 все люди, проходившие в течение дня мимо старого пня, останавливались около него, кланялись и шли дальше.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i="1" dirty="0" smtClean="0"/>
              <a:t>сжимаем с помощью обобщения)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Микротемы</a:t>
            </a:r>
            <a:r>
              <a:rPr lang="ru-RU" dirty="0" smtClean="0"/>
              <a:t> текста.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97000"/>
          <a:ext cx="8072494" cy="332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7143800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абзаца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Микротема</a:t>
                      </a:r>
                      <a:endParaRPr lang="ru-RU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Свои неудачи и поступки люди подчас склонны объяснять и оправдывать ошибками в своём воспитании и различными обстоятельствами.</a:t>
                      </a:r>
                      <a:endParaRPr lang="ru-RU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всех обстоятельств, формирующих человека, важнейшим является самовоспитание.</a:t>
                      </a:r>
                      <a:endParaRPr lang="ru-RU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Только правильная самооценка позволяет человеку ставить в жизни конкретные цели и добиваться их.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232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Подготовка к написанию сжатого изложения в экзаменационной работе ГИА</vt:lpstr>
      <vt:lpstr>Слайд- «ключ».</vt:lpstr>
      <vt:lpstr>Слайд – «ключ»</vt:lpstr>
      <vt:lpstr>Задание № 1 Слайд – «ключ» </vt:lpstr>
      <vt:lpstr>Задание № 2  Прочитайте данный отрывок и попробуйте  записать его одним предложением. Какой приём сжатия при этом вы используете?</vt:lpstr>
      <vt:lpstr>Микротемы текста.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Продолжите предложения.</dc:title>
  <dc:creator>home</dc:creator>
  <cp:lastModifiedBy>home</cp:lastModifiedBy>
  <cp:revision>8</cp:revision>
  <dcterms:created xsi:type="dcterms:W3CDTF">2013-06-13T11:02:06Z</dcterms:created>
  <dcterms:modified xsi:type="dcterms:W3CDTF">2013-06-18T04:18:45Z</dcterms:modified>
</cp:coreProperties>
</file>