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928802"/>
            <a:ext cx="9144000" cy="2357454"/>
          </a:xfrm>
          <a:prstGeom prst="rect">
            <a:avLst/>
          </a:prstGeom>
          <a:solidFill>
            <a:srgbClr val="E55D09"/>
          </a:solidFill>
          <a:ln cmpd="tri">
            <a:noFill/>
            <a:prstDash val="solid"/>
          </a:ln>
          <a:effectLst>
            <a:innerShdw blurRad="63500" dist="38100" dir="162000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2214554"/>
            <a:ext cx="2714644" cy="1809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101851"/>
            <a:ext cx="5643602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u="none" cap="all" spc="0">
                <a:ln w="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571876"/>
            <a:ext cx="5643602" cy="71438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D82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357431"/>
            <a:ext cx="2298278" cy="1357322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428625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1927214"/>
            <a:ext cx="9144000" cy="1588"/>
          </a:xfrm>
          <a:prstGeom prst="line">
            <a:avLst/>
          </a:prstGeom>
          <a:ln>
            <a:solidFill>
              <a:srgbClr val="2D8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55D09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5" y="285728"/>
            <a:ext cx="1535917" cy="102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7232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509A-C622-4AD6-A754-050AF26FCF8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C423-3D56-43A2-8C39-858F342078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20" y="428604"/>
            <a:ext cx="1209620" cy="7143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0" smtClean="0">
          <a:ln w="0"/>
          <a:solidFill>
            <a:schemeClr val="bg2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-school.ru" TargetMode="External"/><Relationship Id="rId2" Type="http://schemas.openxmlformats.org/officeDocument/2006/relationships/hyperlink" Target="http://www.klassinfo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lassinfo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Электронный журнал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err="1" smtClean="0">
                <a:solidFill>
                  <a:schemeClr val="accent4">
                    <a:lumMod val="75000"/>
                  </a:schemeClr>
                </a:solidFill>
              </a:rPr>
              <a:t>КлассИнфо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www.klassinfo.ru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5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/>
              <a:t>+7 (499) 978-90-16 Телефон </a:t>
            </a:r>
          </a:p>
          <a:p>
            <a:r>
              <a:rPr lang="ru-RU" dirty="0" err="1" smtClean="0">
                <a:hlinkClick r:id="rId3"/>
              </a:rPr>
              <a:t>info@e-school.ru</a:t>
            </a:r>
            <a:r>
              <a:rPr lang="ru-RU" dirty="0" err="1" smtClean="0"/>
              <a:t>Адрес</a:t>
            </a:r>
            <a:r>
              <a:rPr lang="ru-RU" dirty="0" smtClean="0"/>
              <a:t> электронной почты</a:t>
            </a:r>
          </a:p>
          <a:p>
            <a:pPr algn="ctr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91728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93456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21755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99" y="2132856"/>
            <a:ext cx="89614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Электронный школьный дневник, электронный школьный журн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24586" cy="3774764"/>
          </a:xfrm>
          <a:prstGeom prst="rect">
            <a:avLst/>
          </a:prstGeom>
          <a:noFill/>
        </p:spPr>
      </p:pic>
      <p:pic>
        <p:nvPicPr>
          <p:cNvPr id="12292" name="Picture 4" descr="Электронный школьный дневник, электронный школьный журна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8129" y="3284984"/>
            <a:ext cx="5195871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0"/>
            <a:ext cx="33123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Вид журнала</a:t>
            </a:r>
          </a:p>
          <a:p>
            <a:pPr algn="ctr">
              <a:defRPr/>
            </a:pPr>
            <a:r>
              <a:rPr lang="ru-RU" sz="4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в роли Учителя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216024"/>
            <a:ext cx="898323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12" y="1772816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Электронный классный журнал в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2" tooltip="КлассИнфо"/>
              </a:rPr>
              <a:t>klassinfo.ru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и его преимущества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Школьный электронный журнал в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" tooltip="КлассИнфо"/>
              </a:rPr>
              <a:t>klassinfo.ru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– это электронная версия традиционного классного журнала, доступная для удаленного просмотра через Интернет или специально установленный в школе информационный терминал (киоск).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же работает электронный классный журнал?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Например, как только учитель ставит учащемуся оценку в электронный журнал в школе, то она сразу же попадает к нему в электронный дневник. То же самое касается и домашнего задания для всего класса, которое оперативно попадает в дневники всех школьников.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электронный журнал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" tooltip="КлассИнфо"/>
              </a:rPr>
              <a:t>klassinfo.ru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позволяет также добавлять свои комментарии или замечания в электронный дневник школьника для его родителей.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Электронная версия школьного журнала использует внутренние сервисы системы, которые позволяют отправлять по электронной почте или посредством SMS информационные сообщения для родителей.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Школьный электронный дневник – электронная версия обычного школьного дневника, содержащая в себе туже информацию, что и традиционный дневник, но позволяющая сделать ее доступной для родителей гораздо быстрее с любого удаленного компьютера, подключенного к Интернет, например, на работе.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Электронный дневник для школы также имеет расписание уроков на неделю, разделы для записи домашнего задания по каждому предмету (задание автоматически отправляется учителем из электронного журнала класса), оценки и комментарии к ним для родителей.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Современные электронные дневники и журналы – это идеальное решение для обеспечения всестороннего общения между учителями, школьниками и их родителями. Такое программное обеспечение не только позволяет повысить успеваемость школьников, но и улучшить дисциплину, заинтересовать учащихся и т. 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журнал, дневник.</a:t>
            </a:r>
          </a:p>
          <a:p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"Будущее - за электронной школой" - говорят специалисты. Современные информационные технологии успешно внедряются в сферу образования. Все больше школ Санкт-Петербурга, а также других регионов России переходят на программное обеспечение, отвечающее последним стандартам ИКТ. Система электронных дневников и журналов "</a:t>
            </a:r>
            <a:r>
              <a:rPr lang="ru-RU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"(http://klassinfo.ru), разработанная компанией "Электронная школа"-это единая информационная среда, позволяющая оперативно взаимодействовать всем участникам образовательного процесса с целью повышения успеваемости учащихся и качества образования.</a:t>
            </a:r>
          </a:p>
          <a:p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 - это электронные дневники и журналы, лента школьных новостей, электронное расписание, возможность удаленного общения учителей, учеников и родителей, формирование отчетов, оповещение родителей об успеваемости ребенка (SMS и </a:t>
            </a:r>
            <a:r>
              <a:rPr lang="ru-RU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рассылка).</a:t>
            </a:r>
          </a:p>
          <a:p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системе электронных дневников, а также электронных журналов бесплатно могут подключиться все образовательные учреждения, расположенные в любом регионе Российской Федерации, кроме Московского. Обслуживание пользователей также производится бесплатно.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ПРЕПЯТСТВИЯ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неподготовленность педагогических кадров к работе с современными технологиями электронного документооборота; 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сопротивление педагогического персонала введению инноваций;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недостаточная техническая оснащённость школы;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нехватка специалистов для внедрения и поддержки работы электронного журнала;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ведения двух копий классного журнала в течении тестового периода;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Основная функциональность «</a:t>
            </a:r>
            <a:r>
              <a:rPr lang="ru-RU" sz="3600" dirty="0" err="1"/>
              <a:t>КлассИнфо</a:t>
            </a:r>
            <a:r>
              <a:rPr lang="ru-RU" sz="3600" dirty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97152"/>
          </a:xfrm>
        </p:spPr>
        <p:txBody>
          <a:bodyPr>
            <a:normAutofit fontScale="25000" lnSpcReduction="20000"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Ведение электронного расписания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Ведение электронного журнала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Ведение электронного дневника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Создание и поддержка ленты школьных новостей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Возможность удаленного общения учителей, учеников и родителей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Формирование и выдача отчетов по каждому учащемуся, классу, школе в целом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Оповещение родителей об успеваемости ребенка (SMS и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рассылка)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Контроль времени прихода/ухода ребенка в школу / из школы и расхода денежных средств на «Карте Учащегося», предназначенных для питания, и совершенных покупок (при Интеграции с комплексной многоцелевой системой «Карта Учащегося»)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Удаленный доступ к информации через Интернет с разграничением прав для Администрации, Учителей, Родителей и Учеников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дает возможность Администрации школы: 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Контролировать учебную и педагогическую нагрузку, получая консолидированную информацию об объеме домашнего задания и учебных часах учителей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Оперативно взаимодействовать с учителями, учениками и родителями, используя внутренние сервисы системы, электронную почту и средства мобильной связи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Формировать и распечатывать самые разнообразные отчеты (по успеваемости, посещаемости, рейтингам и т.п.), необходимые для принятия педагогических и управленческих решений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дает возможность Учителю: 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Ставить оценки ученику в электронный журнал, которые сразу попадают к нему в электронный дневник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Задавать домашнее задание всему классу, которое сразу попадает в электронный дневник каждого ученика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Писать комментарии и замечания в электронный дневник ученика для его родителей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Получать рейтинги и табели за различные периоды времени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Получать разнообразные отчеты за различные периоды времени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Видеть личное расписание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Общаться с учащимися и их родителями, используя внутренние сервисы системы,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SMS-рассылки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дает возможность Ученикам и Родителям: 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Видеть дневник с проставленными оценками и домашним заданием, записанным учителем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Просматривать общий рейтинг по всем предметам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Просматривать расписание уроков с информацией о заменах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Обмениваться сообщениями с учителями, используя внутренний сервис системы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Получать сообщения от учителей на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мобильный телефон (SMS)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модули "</a:t>
            </a:r>
            <a:r>
              <a:rPr lang="ru-RU" dirty="0" err="1"/>
              <a:t>КлассИнфо</a:t>
            </a:r>
            <a:r>
              <a:rPr lang="ru-RU" dirty="0"/>
              <a:t>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Расписание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Расписание вводится администратором системы и доступно для просмотра всем ее пользователям. Учителя и ученики могут видеть свои личные расписания на день, неделю, месяц, четверть.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Дневник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как в настоящем дневнике. То же расписание на неделю, домашние задания по всем предметам, оценки и комментарии к ним, замечания. Разница лишь в том, что родители могут в любой момент даже на работе посмотреть, как идут дела их ребенка в школе. И еще этот дневник нельзя забыть дома или потерять. Расписание в дневник ученика попадает автоматически из общего расписания уроков, оценки из электронного журнала, а комментарии и замечания пишет учитель.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электронная копия обычного журнала. Оценки, проставленные в электронный журнал, автоматически попадают в дневник ученика. На основе оценок электронного журнала формируются табели, отчеты по успеваемости.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учитель задает классу домашнее задание, которое автоматически попадает в дневники каждого из учеников. Если ученик отсутствует по каким-либо причинам, ему и его родителям не нужно обзванивать одноклассников, чтобы узнать, что задано, достаточно просто открыть дома электронный дневник</a:t>
            </a:r>
          </a:p>
          <a:p>
            <a:r>
              <a:rPr lang="ru-RU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аккумулируется сводная информация об ученике: персональные данные, достижения в учебе, спорте и т.д., отзывы учителей. Эта информация может быть доступна не только для учителей в школе, но и для родителей.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Новости школы и Новости класса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можно вывесить на «информационную доску» новости школы и класса, что позволит всем ученикам и их родителям всегда быть в курсе событий и принимать активное участие в школьной жизни.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Отчеты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получения общей картины успеваемости, загрузки учителей и учеников и т.п. можно формировать соответствующие отчеты – такие как, например, табели успеваемости по каждому ученику, ведомости успеваемости по классам, рейтинги учеников (классов, учителей) и т.п. Родители могут иметь доступ к информации, касающейся их ребенка, например, видеть табель успеваемости по всем предметам.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в школе комплексной системы «Карта Учащегося» позволяют фиксировать время прихода / ухода ребенка в школу / из школы. Интеграция «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 «Картой Учащегося» дает возможность родителям отслеживать эту информацию о своем ребенке, а администрации получать отчеты по посещаемости в масштабах школы.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Сообщения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сообщений позволяет учителям, ученикам и родителям общаться, используя внутренний сервис «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КлассИнфо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а также организовывать рассылку сообщений по электронной почте или отправлять SMS. </a:t>
            </a:r>
          </a:p>
          <a:p>
            <a:pPr>
              <a:buNone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2492896"/>
            <a:ext cx="136815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092280" y="2348880"/>
            <a:ext cx="1872208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85918" y="188640"/>
            <a:ext cx="541968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Вход в программу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16832"/>
            <a:ext cx="8964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Расписание уроков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90894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 уроков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132856"/>
            <a:ext cx="87052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99" y="1916832"/>
            <a:ext cx="89614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 оценок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 t="1695"/>
          <a:stretch>
            <a:fillRect/>
          </a:stretch>
        </p:blipFill>
        <p:spPr bwMode="auto">
          <a:xfrm>
            <a:off x="-144042" y="1988840"/>
            <a:ext cx="928804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ok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TS030009704</Template>
  <TotalTime>73</TotalTime>
  <Words>1249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Books</vt:lpstr>
      <vt:lpstr>Электронный журнал</vt:lpstr>
      <vt:lpstr>Основная функциональность «КлассИнфо»</vt:lpstr>
      <vt:lpstr>Основные модули "КлассИнфо"</vt:lpstr>
      <vt:lpstr>Слайд 4</vt:lpstr>
      <vt:lpstr>Слайд 5</vt:lpstr>
      <vt:lpstr>Расписание уроков</vt:lpstr>
      <vt:lpstr>Расписание уроков</vt:lpstr>
      <vt:lpstr>Домашнее задание</vt:lpstr>
      <vt:lpstr>Журнал оценок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ПРЕПЯТСТВИЯ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2011-11-13T09:21:42Z</dcterms:created>
  <dcterms:modified xsi:type="dcterms:W3CDTF">2011-11-13T10:47:59Z</dcterms:modified>
</cp:coreProperties>
</file>